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7" r:id="rId8"/>
    <p:sldId id="259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E5C9-F0E5-431C-B7C5-A792A1C7B4C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A102-8514-4C38-97EF-E5D543A4C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7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E5C9-F0E5-431C-B7C5-A792A1C7B4C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A102-8514-4C38-97EF-E5D543A4C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4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E5C9-F0E5-431C-B7C5-A792A1C7B4C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A102-8514-4C38-97EF-E5D543A4C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6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E5C9-F0E5-431C-B7C5-A792A1C7B4C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A102-8514-4C38-97EF-E5D543A4C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7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E5C9-F0E5-431C-B7C5-A792A1C7B4C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A102-8514-4C38-97EF-E5D543A4C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3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E5C9-F0E5-431C-B7C5-A792A1C7B4C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A102-8514-4C38-97EF-E5D543A4C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5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E5C9-F0E5-431C-B7C5-A792A1C7B4C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A102-8514-4C38-97EF-E5D543A4C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9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E5C9-F0E5-431C-B7C5-A792A1C7B4C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A102-8514-4C38-97EF-E5D543A4C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1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E5C9-F0E5-431C-B7C5-A792A1C7B4C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A102-8514-4C38-97EF-E5D543A4C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5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E5C9-F0E5-431C-B7C5-A792A1C7B4C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A102-8514-4C38-97EF-E5D543A4C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5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E5C9-F0E5-431C-B7C5-A792A1C7B4C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A102-8514-4C38-97EF-E5D543A4C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E5C9-F0E5-431C-B7C5-A792A1C7B4C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1A102-8514-4C38-97EF-E5D543A4C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6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1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9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0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2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0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0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0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В. Власова</dc:creator>
  <cp:lastModifiedBy>Светлана В. Власова</cp:lastModifiedBy>
  <cp:revision>1</cp:revision>
  <dcterms:created xsi:type="dcterms:W3CDTF">2023-05-16T07:56:27Z</dcterms:created>
  <dcterms:modified xsi:type="dcterms:W3CDTF">2023-05-16T07:56:41Z</dcterms:modified>
</cp:coreProperties>
</file>