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70" r:id="rId3"/>
    <p:sldId id="264" r:id="rId4"/>
    <p:sldId id="269" r:id="rId5"/>
  </p:sldIdLst>
  <p:sldSz cx="12192000" cy="6858000"/>
  <p:notesSz cx="6810375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4660"/>
  </p:normalViewPr>
  <p:slideViewPr>
    <p:cSldViewPr snapToGrid="0">
      <p:cViewPr varScale="1">
        <p:scale>
          <a:sx n="78" d="100"/>
          <a:sy n="78" d="100"/>
        </p:scale>
        <p:origin x="9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568411"/>
            <a:ext cx="7766936" cy="3550509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«Опыт проведения комплексных кадастровых работ в Томской области»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637902"/>
            <a:ext cx="7766936" cy="173818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Председатель комитета по управлению земельными ресурсами Томской области Департамента по управлению государственной собственностью Томской области </a:t>
            </a:r>
          </a:p>
          <a:p>
            <a:pPr algn="ctr"/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Щелканова Елена Сергеевна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71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6519" y="89328"/>
            <a:ext cx="9135762" cy="8765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Проблема значительного снижения цены контракта по результатам закупочных процедур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51472" y="1157229"/>
            <a:ext cx="1550540" cy="105444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66583" y="1164456"/>
            <a:ext cx="1465589" cy="105444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09501" y="1157229"/>
            <a:ext cx="1499288" cy="105444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42320" y="2363044"/>
            <a:ext cx="1550541" cy="92263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41,1</a:t>
            </a:r>
          </a:p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млн. руб.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659768" y="2363044"/>
            <a:ext cx="1507857" cy="92263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31,9</a:t>
            </a:r>
          </a:p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млн. руб.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09501" y="2369217"/>
            <a:ext cx="1499288" cy="9226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30,4 </a:t>
            </a:r>
          </a:p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млн. руб.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1877314" y="3322534"/>
            <a:ext cx="0" cy="230659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421013" y="3309175"/>
            <a:ext cx="0" cy="230659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6954226" y="3322535"/>
            <a:ext cx="0" cy="230659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Скругленный прямоугольник 3"/>
          <p:cNvSpPr/>
          <p:nvPr/>
        </p:nvSpPr>
        <p:spPr>
          <a:xfrm>
            <a:off x="1151471" y="3578715"/>
            <a:ext cx="1451686" cy="93914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19,2 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 руб. (46,7%)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689927" y="3553193"/>
            <a:ext cx="1451686" cy="914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23,2 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 руб.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(72,7%)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186277" y="3575557"/>
            <a:ext cx="1451686" cy="914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3,05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 руб.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(10%)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04915" y="2499098"/>
            <a:ext cx="18737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Стоимость ККР</a:t>
            </a:r>
            <a:endParaRPr lang="ru-RU" sz="16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004916" y="3553193"/>
            <a:ext cx="18737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Экономия в</a:t>
            </a:r>
          </a:p>
          <a:p>
            <a:pPr algn="ctr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туре закупок</a:t>
            </a:r>
            <a:endParaRPr lang="ru-RU" sz="16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141407" y="4633191"/>
            <a:ext cx="1451686" cy="973002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2 280 руб.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3656448" y="4633192"/>
            <a:ext cx="1451686" cy="973001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2 280 руб.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6184309" y="4638352"/>
            <a:ext cx="1456833" cy="973001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844 руб.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89581" y="4621058"/>
            <a:ext cx="19890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Начальная цена за 1 объект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1141407" y="5721523"/>
            <a:ext cx="1451686" cy="973002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1 284 руб.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3673534" y="5721523"/>
            <a:ext cx="1451686" cy="973002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910 руб.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6228383" y="5721523"/>
            <a:ext cx="1451686" cy="973002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759</a:t>
            </a: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Стрелка вниз 35"/>
          <p:cNvSpPr/>
          <p:nvPr/>
        </p:nvSpPr>
        <p:spPr>
          <a:xfrm>
            <a:off x="2488027" y="5442675"/>
            <a:ext cx="228255" cy="3555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>
            <a:off x="4981114" y="5432850"/>
            <a:ext cx="228255" cy="3555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7490741" y="5451547"/>
            <a:ext cx="228255" cy="3555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2655279" y="5411928"/>
            <a:ext cx="6319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44%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185742" y="5413830"/>
            <a:ext cx="6319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60%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631296" y="5413830"/>
            <a:ext cx="6319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0%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788711" y="5798284"/>
            <a:ext cx="19890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Конечная цена 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1 объект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81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80303" y="230661"/>
            <a:ext cx="8320216" cy="11450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Проблема своевременного внесения сведений во ФГИС ЕГРН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88541" y="1631090"/>
            <a:ext cx="3715265" cy="33445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муниципальных контрактах 2021-2022 годов был предусмотрен порядок приема-сдачи и оплаты ККР после внесения во ФГИС ЕГНР сведений по всем кадастровым кварталам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08822" y="1631090"/>
            <a:ext cx="3591697" cy="33445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муниципальных контрактах 2023 года предусмотрена возможность приема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сдачи и оплаты ККР после внесения сведений по каждому кадастровому кварталу отдельно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4852087" y="3061056"/>
            <a:ext cx="70845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15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5629" y="477794"/>
            <a:ext cx="8596668" cy="955590"/>
          </a:xfr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>
                    <a:lumMod val="95000"/>
                  </a:schemeClr>
                </a:solidFill>
              </a:rPr>
              <a:t>Проблема подсчета значений результатов использования субсидии МО</a:t>
            </a:r>
            <a:endParaRPr lang="ru-RU" sz="28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3853" y="1861751"/>
            <a:ext cx="8596668" cy="400359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объектов недвижимости, сведения о которых внесены во  ФГИС ЕГРН;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объектов недвижимости, сведения о которых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исключены из ЕГРН по причине их дублирования;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объектов недвижимости, сведения о которых исключены из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ЕГРН в связи с их отсутствием (например, снесенные).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2643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2574</TotalTime>
  <Words>228</Words>
  <Application>Microsoft Office PowerPoint</Application>
  <PresentationFormat>Широкоэкранный</PresentationFormat>
  <Paragraphs>48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Грань</vt:lpstr>
      <vt:lpstr>«Опыт проведения комплексных кадастровых работ в Томской области» </vt:lpstr>
      <vt:lpstr>Презентация PowerPoint</vt:lpstr>
      <vt:lpstr>Презентация PowerPoint</vt:lpstr>
      <vt:lpstr>Проблема подсчета значений результатов использования субсидии МО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Муниципальный земельный контроль</dc:title>
  <dc:creator>Голубкова Оксана Васильевна</dc:creator>
  <cp:lastModifiedBy>Кузнецова Дарья Григорьевна</cp:lastModifiedBy>
  <cp:revision>136</cp:revision>
  <cp:lastPrinted>2023-05-16T11:05:35Z</cp:lastPrinted>
  <dcterms:created xsi:type="dcterms:W3CDTF">2023-03-20T08:57:14Z</dcterms:created>
  <dcterms:modified xsi:type="dcterms:W3CDTF">2023-05-17T09:22:59Z</dcterms:modified>
</cp:coreProperties>
</file>